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547" y="3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A7485-B60D-4A1C-9054-C2C8112F9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108EB24-8D0D-4787-9815-ADD9E1126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F07187-7960-4ECA-83E3-DE78DCA44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C435-3090-4AB8-898E-97FF8B4E5742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0E2E6F-A89D-4969-B139-F46908B3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53234E-E642-4B67-8197-553B85E63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EA68-F0F9-4733-AF1D-E93413ABA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84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33A3DD-71C0-432D-BCFF-3DF5C3886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5982D8-6B0D-4C70-AC22-B62887B0B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27BFE7-E47F-4A07-A74F-724F5CA96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C435-3090-4AB8-898E-97FF8B4E5742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A8D67C-6091-4023-BA45-E37E0692A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E7F39-6676-40E0-B80F-77A65061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EA68-F0F9-4733-AF1D-E93413ABA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36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DDF616D-DFDB-4C80-B276-0B2BAD372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B61FA1-CA2C-4A4B-9706-47C1E55F9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ADABFA-D655-4B88-84F8-0D890B57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C435-3090-4AB8-898E-97FF8B4E5742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098224-9CD9-4C45-AD10-D69250C74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03AF1A-2867-4C49-B531-AF726930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EA68-F0F9-4733-AF1D-E93413ABA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57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3546F1-E71F-4CDC-AC7F-BEBC0EC1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8AC41D-251A-44BE-B566-BD420349D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EF83E1-00D0-440E-B025-45B1B2278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C435-3090-4AB8-898E-97FF8B4E5742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2FBAFA-B028-4C55-944A-7B050E01B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9118A2-9B26-4D70-A249-26C9C37E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EA68-F0F9-4733-AF1D-E93413ABA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26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3356E-98C9-44B4-9C9C-33DA76966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9703E3-85AC-46A9-8975-177AD4111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F787C3-4538-45B0-A81E-17F69AD3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C435-3090-4AB8-898E-97FF8B4E5742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E9573D-74F9-49FE-961D-DA0C104F3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21BA65-6499-4835-A83F-2447CDB4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EA68-F0F9-4733-AF1D-E93413ABA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00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FD5FF2-6D9C-47AC-BBD8-315CA2EC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A5B3AB-A6C6-4AF6-94E2-22D822F796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5245D6-561D-4742-91E8-F97859607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E388F0-9694-4F9F-8CE8-BF04B26F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C435-3090-4AB8-898E-97FF8B4E5742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96D1DA-0FB4-41A1-BEA2-BC5ECD9CF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4AFE9D-FFEA-476F-AA82-AC0B6EAD3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EA68-F0F9-4733-AF1D-E93413ABA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6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D27E4E-14F6-4B35-B79A-98F3DA822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03E761-E0D2-4AA6-8003-D70E5A204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D2B10B-D658-42F5-B88B-5843696C8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B3FF2A5-7605-4234-ACEB-AE8F8A1A2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96962C7-7404-46A9-B419-E9A9F5275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DE15785-B53A-48E9-988B-1385D0B1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C435-3090-4AB8-898E-97FF8B4E5742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9C0555-BB66-468A-9916-AAEDA0B77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D368D7-1E3A-405F-91F4-A90A29C5B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EA68-F0F9-4733-AF1D-E93413ABA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72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CAFD1E-BBC4-4227-8076-F7D8C2ACE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B059C12-BBF8-487C-B923-E2545F904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C435-3090-4AB8-898E-97FF8B4E5742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559D0F-C5ED-4806-B8A4-2B683DA2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34FB45-6FFE-4711-A0AE-A2304283E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EA68-F0F9-4733-AF1D-E93413ABA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96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23813EE-AFBF-4262-AF28-19BC70EF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C435-3090-4AB8-898E-97FF8B4E5742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CEB9591-E061-4974-B3E3-678D18379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C253A4-9126-4F13-994A-953C3B5F9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EA68-F0F9-4733-AF1D-E93413ABA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06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844977-3D15-45F8-ACFE-5D517D22D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1FCE3D-49B5-4504-89FD-433B67790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6E8622-A112-4A79-A1F9-70201EA1A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ADCE0E-5C6F-4001-B8EE-8854D5961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C435-3090-4AB8-898E-97FF8B4E5742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1DE14B-0EBD-4E93-B7F7-D2F4D6255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BB6F2F-27C3-4C03-8F16-D1E333C3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EA68-F0F9-4733-AF1D-E93413ABA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09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64E2B8-FAFD-4ECB-9E0D-8A37AD76C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259BC69-4ED5-4E57-B300-22AF84A09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62E0FD8-D1BF-4C30-8640-D3BBEAEF3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C9C1CC-4187-4B3F-AC20-E2575D75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C435-3090-4AB8-898E-97FF8B4E5742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FF52CB-388F-438A-804E-28536D5DA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9B6DC1-419A-45BE-A71C-F9780B1A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EA68-F0F9-4733-AF1D-E93413ABA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26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7E264A9-96D0-4C16-996E-2202DB8BA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4E7174-06C6-4A9A-B361-D4218DE04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68209E-8DBB-4F67-898F-38AE42412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5C435-3090-4AB8-898E-97FF8B4E5742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AB894D-587B-49D8-AB33-C4EF96267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41CED2-CF41-4650-A717-5FC2F9D0A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BEA68-F0F9-4733-AF1D-E93413ABA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36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 descr="トラック, 屋外, 空, 道路 が含まれている画像&#10;&#10;非常に高い精度で生成された説明">
            <a:extLst>
              <a:ext uri="{FF2B5EF4-FFF2-40B4-BE49-F238E27FC236}">
                <a16:creationId xmlns:a16="http://schemas.microsoft.com/office/drawing/2014/main" id="{CAC5C188-95E8-488A-BA4B-3A39F26898F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7" b="12804"/>
          <a:stretch/>
        </p:blipFill>
        <p:spPr>
          <a:xfrm>
            <a:off x="838200" y="778639"/>
            <a:ext cx="10298723" cy="5460013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52D4E55-4C44-498D-B7F7-88B065AFC41E}"/>
              </a:ext>
            </a:extLst>
          </p:cNvPr>
          <p:cNvSpPr txBox="1"/>
          <p:nvPr/>
        </p:nvSpPr>
        <p:spPr>
          <a:xfrm>
            <a:off x="1586356" y="3064412"/>
            <a:ext cx="8802410" cy="1173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2400" dirty="0">
                <a:solidFill>
                  <a:srgbClr val="262626"/>
                </a:solidFill>
              </a:rPr>
              <a:t>2016</a:t>
            </a:r>
            <a:r>
              <a:rPr lang="ja-JP" altLang="en-US" sz="2400" dirty="0">
                <a:solidFill>
                  <a:srgbClr val="262626"/>
                </a:solidFill>
              </a:rPr>
              <a:t>年 避難所設営訓練</a:t>
            </a:r>
            <a:endParaRPr lang="en-US" altLang="ja-JP" sz="2400" dirty="0">
              <a:solidFill>
                <a:srgbClr val="262626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rgbClr val="262626"/>
                </a:solidFill>
              </a:rPr>
              <a:t>【</a:t>
            </a:r>
            <a:r>
              <a:rPr lang="ja-JP" altLang="en-US" sz="4800" dirty="0">
                <a:solidFill>
                  <a:srgbClr val="262626"/>
                </a:solidFill>
              </a:rPr>
              <a:t>震度６が体験できる起震車</a:t>
            </a:r>
            <a:r>
              <a:rPr lang="en-US" altLang="ja-JP" sz="4800" dirty="0">
                <a:solidFill>
                  <a:srgbClr val="262626"/>
                </a:solidFill>
              </a:rPr>
              <a:t>】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80216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神谷 秀行</dc:creator>
  <cp:lastModifiedBy>神谷 秀行</cp:lastModifiedBy>
  <cp:revision>4</cp:revision>
  <dcterms:created xsi:type="dcterms:W3CDTF">2018-06-19T15:35:51Z</dcterms:created>
  <dcterms:modified xsi:type="dcterms:W3CDTF">2018-06-19T15:56:08Z</dcterms:modified>
</cp:coreProperties>
</file>